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0.37595697313417276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0.17432543653702837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1.8199327292862844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0.17432543653702925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0.46413175525869477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7.1849713050620609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6.2356509792948076</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7.8713570557689607</c:v>
                </c:pt>
                <c:pt idx="1">
                  <c:v>7.5939056776009934</c:v>
                </c:pt>
                <c:pt idx="2">
                  <c:v>7.7644450943406831</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7.8416640815140486</c:v>
                </c:pt>
                <c:pt idx="1">
                  <c:v>7.1470522698776628</c:v>
                </c:pt>
                <c:pt idx="2">
                  <c:v>7.6616202738466876</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6.6999359787167041</c:v>
                </c:pt>
                <c:pt idx="1">
                  <c:v>6.233224054670008</c:v>
                </c:pt>
                <c:pt idx="2">
                  <c:v>6.7686313773040716</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2.5627532809051572</c:v>
                </c:pt>
                <c:pt idx="1">
                  <c:v>2.4996342022775142</c:v>
                </c:pt>
                <c:pt idx="2">
                  <c:v>3.149867180695582</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8.4459423229638197</c:v>
                </c:pt>
                <c:pt idx="1">
                  <c:v>7.9499679087745756</c:v>
                </c:pt>
                <c:pt idx="2">
                  <c:v>8.4942556216889606</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8.7265366111812614</c:v>
                </c:pt>
                <c:pt idx="1">
                  <c:v>8.2852479730441182</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7.3903324000942048</c:v>
                </c:pt>
                <c:pt idx="1">
                  <c:v>7.4591398664432624</c:v>
                </c:pt>
                <c:pt idx="2">
                  <c:v>7.2789744108937207</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7.5437018006429142</c:v>
                </c:pt>
                <c:pt idx="1">
                  <c:v>6.9651782351590734</c:v>
                </c:pt>
                <c:pt idx="2">
                  <c:v>7.3858986037279246</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5.9459164625311329</c:v>
                </c:pt>
                <c:pt idx="1">
                  <c:v>6.5082412907077636</c:v>
                </c:pt>
                <c:pt idx="2">
                  <c:v>5.8423193340900497</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6.1985214317014217</c:v>
                </c:pt>
                <c:pt idx="1">
                  <c:v>6.1583176133584852</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9.215624480292739E-2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9.6552113427177844E-2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1.0079903128225247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9.6552113427177844E-2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0.34632246311356596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0.30168625955557538</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5.7592485819419581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5.9673190527133269</c:v>
                </c:pt>
                <c:pt idx="1">
                  <c:v>5.5517495385224569</c:v>
                </c:pt>
                <c:pt idx="2">
                  <c:v>6.406213455991268</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5.8072151462528394</c:v>
                </c:pt>
                <c:pt idx="1">
                  <c:v>5.4675883336989024</c:v>
                </c:pt>
                <c:pt idx="2">
                  <c:v>6.4983440085206956</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9.0833270562676169</c:v>
                </c:pt>
                <c:pt idx="1">
                  <c:v>7.302100696271502</c:v>
                </c:pt>
                <c:pt idx="2">
                  <c:v>8.5950702990778716</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5.7500469904000093</c:v>
                </c:pt>
                <c:pt idx="1">
                  <c:v>3.355908766902544</c:v>
                </c:pt>
                <c:pt idx="2">
                  <c:v>4.1368257030496398</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9.3640639674823554</c:v>
                </c:pt>
                <c:pt idx="1">
                  <c:v>8.8298803440968285</c:v>
                </c:pt>
                <c:pt idx="2">
                  <c:v>9.4867678350725644</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9.3718791037745532</c:v>
                </c:pt>
                <c:pt idx="1">
                  <c:v>9.129901995506355</c:v>
                </c:pt>
                <c:pt idx="2">
                  <c:v>9.5663906777062238</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8.1377636251451211</c:v>
                </c:pt>
                <c:pt idx="1">
                  <c:v>7.8583387143308574</c:v>
                </c:pt>
                <c:pt idx="2">
                  <c:v>7.6639149765211307</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1.0060007945434031</c:v>
                </c:pt>
                <c:pt idx="1">
                  <c:v>1.241800873989614</c:v>
                </c:pt>
                <c:pt idx="2">
                  <c:v>2.0502527113825422</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0.28494930967554044</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0.10892731097624253</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1.1371856127071869</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0.10892731097624253</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0.39071101914389672</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0.10130354015829823</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5.9856839677951426</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0.19557918528712293</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0.18143795508865956</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1.8941864099705841</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0.18143795508866045</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0.39085084130317949</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4.6182537020518062</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0.25308851638558938</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0.44870070692065767</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0.12509440236699643</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1.3059677442416637</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0.1250944023669982</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0.13866031727113715</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6.7691945178084607</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0.17707979065275925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0.13582474368490072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1.4179909793403382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0.13582474368490161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0.13663797367681596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8.0458741268766705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7.0572974451257169</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0.27581130706411017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0.10589686070496818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1.1055481434845316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0.10589686070496818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0.34635648458164248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7.7472554362306054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0.11300982489223443</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1.7727916323215602</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0.16980994419219186</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0.33912539171222544</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5.9744422405200988</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0.33943293326356283</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0.16835515286204039</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1.7576038180322708</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0.16835515286204039</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0.19276183053783047</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5.5407547369350354</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7.4199495565503</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0.30732759960334821</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0.11179316514875648</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1.167104722101258</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0.11179316514875559</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0.40099054219854136</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0.11848492607785666</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7.3674903703031758</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1.3317673990138168E-2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0.43551828377533486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0.12141924135281013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1.2675995866854075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0.12141924135281101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6.2055599624669E-2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8.6565444416396673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8.3006758380089227</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4.57850369694901E-2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0.11766497359794759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1.2284055660232163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7.8185613447859126E-2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8.3006758380089227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0.27403485543847905</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0.62148956684619705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0.1732666446538409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1.808879092823398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0.17326664465384134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0.62148956684619616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2.6478110475019356E-2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4.2481526244403334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0.23511140370818406</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0.62497559372300016</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0.17423852288372377</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1.8190253631243971</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0.17423852288372377</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0.6249755937230006</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0.48456891491622134</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1.9892076109755199</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7.2390153221620466</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0.3992900435877349</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0.34916028731082704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9.7343277596307232E-2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1.0162499540673195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9.7343277596307232E-2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0.1303235269048173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8.8481279305484311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0.50095634754161367</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0.21029096101238975</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2.1954076824481268</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0.21029096101239109</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0.64435157168681201</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5.6299027137756612</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6.3347797189024346</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3.7121932283527759</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0.163329335299911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1.7878151290227544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0.17124899607504585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0.19985258389348548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4.2962478691466526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0.1830352650469611</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0.15682075367815806</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1.6371863333300849</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0.15682075367815784</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8.8963114605909333E-2</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2.4694500513310582</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9.3355504792413946E-4</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0.49439464450088688</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0.13783353053245606</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1.4389624279289479</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0.13783353053245495</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0.434721618410431</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2.8844971775372832</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0.25886908115056606</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0.16361561732281915</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1.7081237420273299</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0.16361561732281782</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0.11373138826942331</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3.8319360662603459</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0.4282872400139528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0.14104729117022519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1.4725136312700036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0.14104729117022607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0.25937332560984494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5.0788349774885413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4.4820009307391153</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0.44020075756099297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0.13908172878495106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1.4519934399113681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0.13908172878495062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0.49887180277235732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0.19640144005090399</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4.2768374156026718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0.30853033676265795</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0.21427506384591011</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2.2370011485974177</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0.21427506384590966</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4.992463947686776E-2</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4.6871644458755588</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7.7130326840936849</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0.25772276427953944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0.10402427279460191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1.0859985924021496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0.1040242727946028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0.37312432736126677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2.3250794202674285E-2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6.9815415808328476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8.6755132290875281E-2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0.31920725700224395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8.8992596690883552E-2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0.92907003475371486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8.8992596690882664E-2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0.29287799044272411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7.7644450943406831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7.1584882556941842E-2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0.10176936283356053</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1.0624576535625971</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0.10176936283355964</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0.2876815611575303</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7.6616202738466876</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6.7686313773040716</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9.4845347304148397E-2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0.35791733996348096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9.9784678403537441E-2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1.0417378307802405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9.9784678403536553E-2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0.35791733996348185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8.1856410860190465E-2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6.7686313773040716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3.149867180695582</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0.34258461936192419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0.16007038832067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1.6711120561712938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0.16007038832067044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0.57415595772091166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0.24806037297134154</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3.149867180695582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pt idx="0">
                  <c:v>5.0093528704404751</c:v>
                </c:pt>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7.5799370757555558</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0.34705180078726361</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0.3747270957463682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0.10447111263722952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1.0906635367183668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0.10447111263722952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0.37472709574636731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3.7772353501949851E-2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8.4942556216889606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1.9714707745253079E-2</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0.34428823500541395</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9.598498583958559E-2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1.0020695815807388</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9.5984985839584702E-2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0.31494496399560745</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6.6441903091577492</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0.17885670681087174</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0.16853898966642866</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1.7595230480872743</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0.16853898966642866</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8.535052657199671E-2</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8.2852479730441182</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0.26171513318813844</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0.15753765028605038</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1.6446706318130486</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0.10260378723571151</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7.2789744108937207</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0.17249035880951613</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0.48020158093092125</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0.13387661052395661</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1.3976527466013788</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0.1338766105239575</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0.46509512224965377</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7.3858986037279246</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0.35513571886343787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0.18104114005869043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1.8900437175737643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0.18104114005869043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0.2504455905073284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5.8423193340900497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1.1799761010130361E-2</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0.18409606443401749</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1.7671063401091338</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8.1929265110885634</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0.31475607263164562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0.18072667355916217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1.8867607321063069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0.18072667355916128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0.10169245868669829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5.230626428027418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0.41959221909759048</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0.20915502048741708</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2.1835486251528291</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0.20915502048741708</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3.9703875732582716E-2</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6.1583176133584852</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0.46359681450000867</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0.17998588416492023</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1.8775962469411676</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6.406213455991268</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5.7329005225959433</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1.6403249577270183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7.6144675896631151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8.4775078145054472E-2</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0.42698657516432625</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0.11904066477960207</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1.2427675860279699</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0.11904066477960207</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0.27774190353719863</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5.957488870769299</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pt idx="0">
                  <c:v>7.7553441522104087</c:v>
                </c:pt>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pt idx="0">
                  <c:v>7.7198376288040746</c:v>
                </c:pt>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pt idx="0">
                  <c:v>6.5908575174604778</c:v>
                </c:pt>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pt idx="0">
                  <c:v>8.8980736585725868</c:v>
                </c:pt>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0.27288885078682945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0.24791876472617869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2.5160457820495674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6.4983440085206956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0.25175157454774677</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0.11743474065775139</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1.2260019669182869</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0.1174347406577505</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0.16759213687109753</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6.9342542603895589</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pt idx="0">
                  <c:v>5.4799884634157161</c:v>
                </c:pt>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3.640852485204952</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8.5950702990778716</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4.1368257030496398</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9.5265792563893932</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0.22185543973758293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6.6322907086799887E-2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0.69240170399941547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6.6322907086799887E-2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0.23789342074295128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4.1313599344411145E-2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9.4867678350725644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3.2376329653851954E-2</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0.1013494408836273</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1.0580737282123316</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1.6029848786931922E-2</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9.5663906777062238</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0.26405747391437506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0.10172420853520503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1.0619862491188381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0.10172420853520503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0.28912670757921521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4.4557546397661563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7.6639149765211307</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4.7612632012132394E-2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1.2019735142524155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0.11513313333299457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8.4146492058222222E-2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7.6639149765211307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2.0502527113825422</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6.039331016973593</c:v>
                </c:pt>
                <c:pt idx="1">
                  <c:v>6.3935673124363266</c:v>
                </c:pt>
                <c:pt idx="2">
                  <c:v>7.1849713050620609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6.6790323507974776</c:v>
                </c:pt>
                <c:pt idx="2">
                  <c:v>7.4199495565503</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6.8174943995612756</c:v>
                </c:pt>
                <c:pt idx="1">
                  <c:v>6.4487567319488583</c:v>
                </c:pt>
                <c:pt idx="2">
                  <c:v>6.9815415808328476</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6.3830434400873504</c:v>
                </c:pt>
                <c:pt idx="1">
                  <c:v>6.9342542603895589</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5.824676434276653</c:v>
                </c:pt>
                <c:pt idx="1">
                  <c:v>5.1949399579500977</c:v>
                </c:pt>
                <c:pt idx="2">
                  <c:v>5.957488870769299</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6.1223637354701701</c:v>
                </c:pt>
                <c:pt idx="1">
                  <c:v>5.9815066388329852</c:v>
                </c:pt>
                <c:pt idx="2">
                  <c:v>6.6441903091577492</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5.2914239845864044</c:v>
                </c:pt>
                <c:pt idx="1">
                  <c:v>4.2900568932929648</c:v>
                </c:pt>
                <c:pt idx="2">
                  <c:v>4.4557546397661563</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0.33666164320873548</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0.11466230751103357</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1.1970581597281322</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0.11466230751103268</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0.21755135860710872</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7.0354486524989968</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6.1225370308353133</c:v>
                </c:pt>
                <c:pt idx="1">
                  <c:v>6.7691945178084607</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4.5775811113899154</c:v>
                </c:pt>
                <c:pt idx="1">
                  <c:v>5.3574332405480032</c:v>
                </c:pt>
                <c:pt idx="2">
                  <c:v>4.6182537020518062</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5.7203639087721347</c:v>
                </c:pt>
                <c:pt idx="1">
                  <c:v>5.9442381343582653</c:v>
                </c:pt>
                <c:pt idx="2">
                  <c:v>5.9856839677951426</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8.5412086736533439</c:v>
                </c:pt>
                <c:pt idx="1">
                  <c:v>8.3006758380089227</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7.3536705641072793</c:v>
                </c:pt>
                <c:pt idx="1">
                  <c:v>8.2235271321177397</c:v>
                </c:pt>
                <c:pt idx="2">
                  <c:v>8.8481279305484311</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3.3322886621625378</c:v>
                </c:pt>
                <c:pt idx="1">
                  <c:v>4.0391060120373368</c:v>
                </c:pt>
                <c:pt idx="2">
                  <c:v>4.2962478691466526</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4.930669586848115</c:v>
                </c:pt>
                <c:pt idx="1">
                  <c:v>4.4731912924800552</c:v>
                </c:pt>
                <c:pt idx="2">
                  <c:v>3.8319360662603459</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2.5747172984342961</c:v>
                </c:pt>
                <c:pt idx="1">
                  <c:v>2.5677111903862309</c:v>
                </c:pt>
                <c:pt idx="2">
                  <c:v>2.8844971775372832</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4.9919815209452647</c:v>
                </c:pt>
                <c:pt idx="1">
                  <c:v>4.9160029939373713</c:v>
                </c:pt>
                <c:pt idx="2">
                  <c:v>5.0788349774885413</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2.7797410202907611</c:v>
                </c:pt>
                <c:pt idx="1">
                  <c:v>4.232615326165976</c:v>
                </c:pt>
                <c:pt idx="2">
                  <c:v>4.2768374156026718</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0962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RXX | Surrey and Borders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0962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RXX | Surrey and Borders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0962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RXX | Surrey and Borders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0962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RXX | Surrey and Borders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68076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RXX | Surrey and Borders Partnership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Surrey and Borders Partnership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366481367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206000775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3535780658"/>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1216287421"/>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221847671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337065065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166919410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53372046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63342784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344142786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65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144647822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340449446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238993861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91035448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824461338"/>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57588757"/>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mental health team tell you who to contact if you had any questions or concerns about your care or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357476265"/>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Q30. Did the NHS mental health team give your family or carer information or support whilst you were in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extLst>
              <p:ext uri="{D42A27DB-BD31-4B8C-83A1-F6EECF244321}">
                <p14:modId xmlns:p14="http://schemas.microsoft.com/office/powerpoint/2010/main" val="390071004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Q15. Did your NHS mental health team involve you in a plan for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Q26. Would you know who to contact out of office hours within the NHS if you had a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247401320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95694813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1947541196"/>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416992812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410318112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390751765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400568745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1266296044"/>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3462862601"/>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1122568029"/>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413517132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5429614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115358534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120000231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175246638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315095669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301106587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2151985614"/>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2481877475"/>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3512296692"/>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362416216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218075695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202554836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28313524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2773846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268351215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1913273357"/>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3045187963"/>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1047379094"/>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285641277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207776798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12787479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197073528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167305710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207901308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214461622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115895718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255472689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7722"/>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122000099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146709417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381165935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358386608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294162958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53857956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840359401"/>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152936165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36887374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316399185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410993943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1010250111"/>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2794757810"/>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170051107"/>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258670088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214799635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100724283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427162514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3982241814"/>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331960551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310787312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95897148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219691909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44425119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249757564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368098334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335284995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297871100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1240220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375897928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250510206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329223801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294233654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368876161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2822685294"/>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4211758083"/>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2902142078"/>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159316180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291439318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334307453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61087908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2217097305"/>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2264151369"/>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4233392600"/>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125256973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356331547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2599866525"/>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139857655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137893657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2864560221"/>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2295124141"/>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594368427"/>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171883473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402048257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3741627589"/>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85427593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3199762489"/>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2795305197"/>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1805357380"/>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3055139925"/>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84759688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4209876816"/>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136708497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562083875"/>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149382067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3696707590"/>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328573533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3605904690"/>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2858931778"/>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1562919831"/>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395698326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4024420221"/>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1048365132"/>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173806778"/>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772788617"/>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328090746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1054207443"/>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276268535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2001538390"/>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183675721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71608682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205256615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42544624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368599043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390069009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321116466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425328311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256808596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1001010873"/>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107299167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194327349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353155435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46</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41729842"/>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369879624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152;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178</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333057190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162873699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735993534"/>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350317870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168</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177658470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403957049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14739400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98367877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105400227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366675597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116</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314685788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1620401742"/>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2625839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99175726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354999437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88721484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46961477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3934816114"/>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82;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81</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377694065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151344581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157</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376541272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419895606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88133994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308311922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106;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94</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99;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322341715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290244139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139602194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282812794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276699890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295322157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198902322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291484956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257092875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292431541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175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328173404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262067332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40520446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343905563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70;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130977185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337909200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851123478"/>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348731334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59</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281744467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408217377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283929388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295278466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330012435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335320457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312691982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1661882179"/>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126213911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90605760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12757</Words>
  <Application>Microsoft Office PowerPoint</Application>
  <PresentationFormat>Widescreen</PresentationFormat>
  <Paragraphs>1577</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Surrey and Borders Partnership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2026-03-19T13:40:27Z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